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55"/>
    <p:restoredTop sz="94653"/>
  </p:normalViewPr>
  <p:slideViewPr>
    <p:cSldViewPr snapToGrid="0">
      <p:cViewPr varScale="1">
        <p:scale>
          <a:sx n="118" d="100"/>
          <a:sy n="118" d="100"/>
        </p:scale>
        <p:origin x="3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E7FA0B8-CC6E-C7D4-FDFB-3AC52F6FF3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0C26EEB-25A9-64C4-F527-6237C8C075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8FFBF1D6-62C5-21DA-DF60-CEB2541A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B9EE43FA-46DD-1FBE-9ABA-6D6E77476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08909764-A05F-3EB7-07CE-70D604C21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0629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325470A-19AF-5C64-7628-E6D657C26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979025F9-7FFB-F4B3-B317-887674404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36524E2-B93B-E564-224C-D196755B7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27BD3AC4-14CD-DC2F-3707-20DAFBAD8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CFEBCEF-6ED3-BEA8-5148-6A36EB279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3152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461B2614-2FCC-A0E4-036B-25CF8DFA9D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D0E7BC33-F668-967E-B426-3F2875A07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CE39FEB-32B2-20F9-17F7-5A328696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7642613-4C9F-5817-79D8-A3C2D5F26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1E528C5E-6E34-98A9-7654-EFDE3A5B5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48315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777F47C-B8DE-ABD7-09FD-3C53CC7DB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8AD74F4-BAC4-520D-0845-3463A7AF4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5F567AB-3582-4B75-839A-A4626CB7D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0EFAFC7-64BB-52E7-0E3A-433781ADA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ECFF6D1-4316-95EC-B4D5-0C1C82A5E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763715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3CCC761-70A0-6406-1B45-50BF666FC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F9B81B16-A297-B878-B18E-F864A7923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20520017-31BD-47E7-FC09-D144EC349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BF42637-7B15-08C9-733E-3C9E9D8EE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C898746E-CD21-653C-598D-1BF9241E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144098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C6342DF-3867-5030-3F9E-E931C654C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A93773E-5EBE-F0F5-3998-2242FBF237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06D06070-0AE9-24C7-4E2E-66DC51D2DF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880A753-B46E-2991-8AB6-EA318F74F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C0D1CB84-F3FC-1C7D-9622-460C75200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E16A3BDF-5CB8-B955-4401-C0ED5563E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99734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8B737F14-9598-8614-3FA6-9A5BF7D92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AE122C56-B9C0-C733-4C74-8DF8C1720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742033C3-5C76-C4BE-19D8-745A2AFF1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B1D527CD-00E8-FF21-2689-6586610F1F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95DBC50B-2632-BD67-315C-A12808D928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E3FB8D24-282C-5D6F-DF72-E15E06639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3B14147C-9C3E-C9ED-1368-04D822A1D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86ACF1A9-F845-7752-76E7-C6AB47D41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9748420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6FEB29A-2351-CF05-56CF-E12F7D562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E0B61D5B-B5A4-52DA-E256-DB9578530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AFEAF8A4-24A5-D8FB-170B-9ED870D6E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80A38FF3-3B70-5122-1BA9-692B2BD3A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67298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2B7D37D7-66E4-056E-C2E2-F46519FE8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A67C62CE-A04B-CF09-5D05-C3EA439A5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E1AB24F0-722F-88C1-F4C5-9F3AA64A4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6532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EDDB222-CE70-740D-C563-5EB43104C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48A1374-BA81-E2A9-A5CC-2A70A8881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33E18072-CD11-7F53-157D-54235AACA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B3B06461-FEA5-5124-9017-735BCFE79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9B2A9F1F-515D-458B-2B1E-92ECC81F3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1D6319F6-D5F3-A2A2-7E37-EFEFF13A9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06258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2DA7953-7A2E-8C83-8253-ED31EBFED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0D9E35CA-2955-5B22-D61A-CBE91589BF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E2ECA8A4-B8C5-A4EE-EE57-619ACA262E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89AB71FE-310D-EE4C-536F-22DA8452D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CCBD419-95CF-7566-431B-4A559D596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DA2EA9DF-0483-7677-D1DF-0682091C3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63392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  <a:alpha val="75016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6C19D3BA-757B-C819-A568-97015ADAE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28C3BC62-AB22-5257-804D-D5164E531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D9914F37-E70E-BC2D-D8C6-FF9D9D5D02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19A38B-F69D-844E-87DD-0C84AA7C0332}" type="datetimeFigureOut">
              <a:rPr lang="tr-TR" smtClean="0"/>
              <a:t>18.01.2023</a:t>
            </a:fld>
            <a:endParaRPr lang="tr-TR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5A00AC0-9921-31DE-AC03-3AEDFAD84B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0D345C2-06CC-F6CE-878E-DD3CE2D13D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556A3-024C-DA4E-921B-54C075A4D2FB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07354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0EF0D4A6-D4A7-DA54-1A9F-0E5106A9DF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BB1D1591-0C77-0BF5-F9F7-013284089A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tr-TR" sz="5200" b="1" dirty="0" err="1">
                <a:solidFill>
                  <a:srgbClr val="FFFFFF"/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The</a:t>
            </a:r>
            <a:r>
              <a:rPr lang="tr-TR" sz="5200" b="1" dirty="0">
                <a:solidFill>
                  <a:srgbClr val="FFFFFF"/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5200" b="1" dirty="0" err="1">
                <a:solidFill>
                  <a:srgbClr val="FFFFFF"/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Color</a:t>
            </a:r>
            <a:r>
              <a:rPr lang="tr-TR" sz="5200" b="1" dirty="0">
                <a:solidFill>
                  <a:srgbClr val="FFFFFF"/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5200" b="1" dirty="0" err="1">
                <a:solidFill>
                  <a:srgbClr val="FFFFFF"/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Pursuit</a:t>
            </a:r>
            <a:endParaRPr lang="tr-TR" sz="5200" b="1" dirty="0">
              <a:solidFill>
                <a:srgbClr val="FFFFFF"/>
              </a:solidFill>
              <a:latin typeface="Lucida Console" panose="020B0609040504020204" pitchFamily="49" charset="0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423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  <a:alpha val="75016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427AF5F-9A0E-42B7-A252-FD64C9885F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3D0F5B35-FBB6-1CD1-F8C9-2CDB2571A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443"/>
          </a:xfrm>
        </p:spPr>
        <p:txBody>
          <a:bodyPr>
            <a:normAutofit fontScale="90000"/>
          </a:bodyPr>
          <a:lstStyle/>
          <a:p>
            <a:pPr algn="ctr"/>
            <a:r>
              <a:rPr lang="tr-TR" sz="4800" b="1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The</a:t>
            </a:r>
            <a:r>
              <a:rPr lang="tr-TR" sz="4800" b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tr-TR" sz="4800" b="1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Color</a:t>
            </a:r>
            <a:r>
              <a:rPr lang="tr-TR" sz="4800" b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tr-TR" sz="4800" b="1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Pursuit</a:t>
            </a:r>
            <a:r>
              <a:rPr lang="tr-TR" sz="4800" b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tr-TR" sz="4800" b="1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Arduino</a:t>
            </a:r>
            <a:r>
              <a:rPr lang="tr-TR" sz="4800" b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Game 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886B387-966F-E3C7-3E12-35A506DB5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04282"/>
            <a:ext cx="4152774" cy="4092396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tr-TR" sz="35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endParaRPr lang="tr-TR" sz="3500" dirty="0">
              <a:latin typeface="Lucida Console" panose="020B0609040504020204" pitchFamily="49" charset="0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tr-TR" sz="3500" dirty="0"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endParaRPr lang="tr-TR" sz="8800" dirty="0">
              <a:latin typeface="Lucida Console" panose="020B0609040504020204" pitchFamily="49" charset="0"/>
              <a:ea typeface="Microsoft YaHei" panose="020B0503020204020204" pitchFamily="34" charset="-122"/>
            </a:endParaRPr>
          </a:p>
          <a:p>
            <a:pPr marL="0" indent="0">
              <a:buNone/>
            </a:pPr>
            <a:endParaRPr lang="tr-TR" sz="8800" dirty="0">
              <a:latin typeface="Lucida Console" panose="020B0609040504020204" pitchFamily="49" charset="0"/>
              <a:ea typeface="Microsoft YaHei" panose="020B0503020204020204" pitchFamily="34" charset="-122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It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is a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competitive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game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where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points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are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earned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by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remembering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consecutive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randomly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lit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led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lamps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in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the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correct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</a:t>
            </a:r>
            <a:r>
              <a:rPr lang="tr-TR" sz="88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order</a:t>
            </a:r>
            <a:r>
              <a:rPr lang="tr-TR" sz="88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.</a:t>
            </a:r>
          </a:p>
          <a:p>
            <a:endParaRPr lang="tr-TR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tr-TR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tr-TR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marL="0" indent="0">
              <a:buNone/>
            </a:pPr>
            <a:r>
              <a:rPr lang="tr-TR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  </a:t>
            </a: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4DF6A6B7-66F8-21C5-B482-61360E476F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5" r="651" b="-2"/>
          <a:stretch/>
        </p:blipFill>
        <p:spPr>
          <a:xfrm>
            <a:off x="5183500" y="1904282"/>
            <a:ext cx="6170299" cy="422480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707971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  <a:alpha val="93606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825878D-7002-861E-E0B7-094A3923D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Electronic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Materials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used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in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project</a:t>
            </a:r>
            <a:endParaRPr lang="tr-TR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4AB26F3-6792-056C-4B08-AB0116947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6494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tr-TR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Arduino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Mega</a:t>
            </a:r>
          </a:p>
          <a:p>
            <a:pPr>
              <a:lnSpc>
                <a:spcPct val="150000"/>
              </a:lnSpc>
            </a:pP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LED x4</a:t>
            </a:r>
          </a:p>
          <a:p>
            <a:pPr>
              <a:lnSpc>
                <a:spcPct val="150000"/>
              </a:lnSpc>
            </a:pP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Breadboard</a:t>
            </a:r>
            <a:endParaRPr lang="tr-TR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LCD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Screen</a:t>
            </a:r>
            <a:endParaRPr lang="tr-TR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150000"/>
              </a:lnSpc>
            </a:pP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Button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x8</a:t>
            </a:r>
          </a:p>
          <a:p>
            <a:pPr>
              <a:lnSpc>
                <a:spcPct val="150000"/>
              </a:lnSpc>
            </a:pP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Jumper</a:t>
            </a:r>
            <a:endParaRPr lang="tr-TR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  <a:p>
            <a:endParaRPr lang="tr-TR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  <p:pic>
        <p:nvPicPr>
          <p:cNvPr id="9" name="Resim 8" descr="metin, yer, iç mekan içeren bir resim&#10;&#10;Açıklama otomatik olarak oluşturuldu">
            <a:extLst>
              <a:ext uri="{FF2B5EF4-FFF2-40B4-BE49-F238E27FC236}">
                <a16:creationId xmlns:a16="http://schemas.microsoft.com/office/drawing/2014/main" id="{290FD62B-FDFB-CEC5-34C6-337BDAB0EB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76494"/>
            <a:ext cx="4838700" cy="4445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432324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98F0615-E3EF-8AF6-DCBF-FF3B92539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Explanation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of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Arduino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Code</a:t>
            </a:r>
            <a:br>
              <a:rPr lang="tr-TR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tr-TR" sz="3200" i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(</a:t>
            </a:r>
            <a:r>
              <a:rPr lang="tr-TR" sz="3200" i="1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Part</a:t>
            </a:r>
            <a:r>
              <a:rPr lang="tr-TR" sz="3200" i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1)</a:t>
            </a:r>
          </a:p>
        </p:txBody>
      </p:sp>
      <p:pic>
        <p:nvPicPr>
          <p:cNvPr id="9" name="İçerik Yer Tutucusu 8" descr="metin içeren bir resim&#10;&#10;Açıklama otomatik olarak oluşturuldu">
            <a:extLst>
              <a:ext uri="{FF2B5EF4-FFF2-40B4-BE49-F238E27FC236}">
                <a16:creationId xmlns:a16="http://schemas.microsoft.com/office/drawing/2014/main" id="{65DE976F-D960-47A8-A8B6-1A4F957741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451" y="1895060"/>
            <a:ext cx="11727098" cy="4306957"/>
          </a:xfrm>
        </p:spPr>
      </p:pic>
    </p:spTree>
    <p:extLst>
      <p:ext uri="{BB962C8B-B14F-4D97-AF65-F5344CB8AC3E}">
        <p14:creationId xmlns:p14="http://schemas.microsoft.com/office/powerpoint/2010/main" val="588319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26A4115-4777-4ADC-CE1F-5691D0DF1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Explanation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of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Arduino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Code</a:t>
            </a:r>
            <a:br>
              <a:rPr lang="tr-TR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tr-TR" sz="3200" i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(</a:t>
            </a:r>
            <a:r>
              <a:rPr lang="tr-TR" sz="3200" i="1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Part</a:t>
            </a:r>
            <a:r>
              <a:rPr lang="tr-TR" sz="3200" i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  <a:ea typeface="Microsoft YaHei" panose="020B0503020204020204" pitchFamily="34" charset="-122"/>
              </a:rPr>
              <a:t> 2)</a:t>
            </a:r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B0692FF5-2CF6-BAA6-B354-1A87DEDC96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4249" y="1690688"/>
            <a:ext cx="9603502" cy="4807979"/>
          </a:xfrm>
        </p:spPr>
      </p:pic>
    </p:spTree>
    <p:extLst>
      <p:ext uri="{BB962C8B-B14F-4D97-AF65-F5344CB8AC3E}">
        <p14:creationId xmlns:p14="http://schemas.microsoft.com/office/powerpoint/2010/main" val="1097375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7F68E48-8BDD-BDCE-7C6C-4CB45CBD3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Explanation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of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Arduino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Code</a:t>
            </a:r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br>
              <a:rPr lang="tr-TR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tr-TR" sz="3200" i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(</a:t>
            </a:r>
            <a:r>
              <a:rPr lang="tr-TR" sz="3200" i="1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Part</a:t>
            </a:r>
            <a:r>
              <a:rPr lang="tr-TR" sz="3200" i="1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3)</a:t>
            </a:r>
          </a:p>
        </p:txBody>
      </p:sp>
      <p:pic>
        <p:nvPicPr>
          <p:cNvPr id="5" name="İçerik Yer Tutucusu 4" descr="metin içeren bir resim&#10;&#10;Açıklama otomatik olarak oluşturuldu">
            <a:extLst>
              <a:ext uri="{FF2B5EF4-FFF2-40B4-BE49-F238E27FC236}">
                <a16:creationId xmlns:a16="http://schemas.microsoft.com/office/drawing/2014/main" id="{C7BE3F1B-3281-DE05-E150-48F76653B7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233" y="1690688"/>
            <a:ext cx="4687957" cy="4705341"/>
          </a:xfrm>
        </p:spPr>
      </p:pic>
      <p:pic>
        <p:nvPicPr>
          <p:cNvPr id="7" name="Resim 6" descr="metin içeren bir resim&#10;&#10;Açıklama otomatik olarak oluşturuldu">
            <a:extLst>
              <a:ext uri="{FF2B5EF4-FFF2-40B4-BE49-F238E27FC236}">
                <a16:creationId xmlns:a16="http://schemas.microsoft.com/office/drawing/2014/main" id="{6FBB7428-E7EC-FA33-9C1F-37E01314F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4812" y="1690687"/>
            <a:ext cx="4687957" cy="4705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281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D0E0982-6913-526A-B6DA-D5CDF1A6B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Group 6</a:t>
            </a:r>
            <a:endParaRPr lang="tr-TR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FFB2C2A-E593-25CE-36D3-0A19909CB4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Hakan Ata Yılmaz</a:t>
            </a:r>
          </a:p>
          <a:p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Bedri Kutay Karaman</a:t>
            </a:r>
          </a:p>
          <a:p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Arda Yasan</a:t>
            </a:r>
          </a:p>
          <a:p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Burak Kuruçay</a:t>
            </a:r>
          </a:p>
          <a:p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Barış Eren Gezici </a:t>
            </a:r>
          </a:p>
          <a:p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Şerif </a:t>
            </a:r>
            <a:r>
              <a:rPr lang="tr-TR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Naşid</a:t>
            </a:r>
            <a:endParaRPr lang="tr-TR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  <a:p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Sedef Köroğlu</a:t>
            </a:r>
          </a:p>
          <a:p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Muhammed Bilal Türk</a:t>
            </a:r>
          </a:p>
          <a:p>
            <a:r>
              <a:rPr lang="tr-TR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Ömer Faruk Gürsel</a:t>
            </a:r>
          </a:p>
          <a:p>
            <a:endParaRPr lang="tr-TR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000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Gri Tonlamalı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99</Words>
  <Application>Microsoft Macintosh PowerPoint</Application>
  <PresentationFormat>Geniş ekran</PresentationFormat>
  <Paragraphs>31</Paragraphs>
  <Slides>7</Slides>
  <Notes>0</Notes>
  <HiddenSlides>0</HiddenSlides>
  <MMClips>1</MMClips>
  <ScaleCrop>false</ScaleCrop>
  <HeadingPairs>
    <vt:vector size="6" baseType="variant">
      <vt:variant>
        <vt:lpstr>Kullanılan Yazı Tipleri</vt:lpstr>
      </vt:variant>
      <vt:variant>
        <vt:i4>5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3" baseType="lpstr">
      <vt:lpstr>Microsoft YaHei</vt:lpstr>
      <vt:lpstr>Arial</vt:lpstr>
      <vt:lpstr>Calibri</vt:lpstr>
      <vt:lpstr>Calibri Light</vt:lpstr>
      <vt:lpstr>Lucida Console</vt:lpstr>
      <vt:lpstr>Office Teması</vt:lpstr>
      <vt:lpstr>The Color Pursuit</vt:lpstr>
      <vt:lpstr>The Color Pursuit Arduino Game </vt:lpstr>
      <vt:lpstr>Electronic Materials used in project</vt:lpstr>
      <vt:lpstr>Explanation of Arduino Code (Part 1)</vt:lpstr>
      <vt:lpstr>Explanation of Arduino Code (Part 2)</vt:lpstr>
      <vt:lpstr>Explanation of Arduino Code  (Part 3)</vt:lpstr>
      <vt:lpstr>Group 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Color Pursuit</dc:title>
  <dc:creator>ARDA YASAN</dc:creator>
  <cp:lastModifiedBy>ARDA YASAN</cp:lastModifiedBy>
  <cp:revision>2</cp:revision>
  <dcterms:created xsi:type="dcterms:W3CDTF">2023-01-18T10:28:47Z</dcterms:created>
  <dcterms:modified xsi:type="dcterms:W3CDTF">2023-01-18T16:27:08Z</dcterms:modified>
</cp:coreProperties>
</file>

<file path=docProps/thumbnail.jpeg>
</file>